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
  </p:notesMasterIdLst>
  <p:sldIdLst>
    <p:sldId id="256" r:id="rId2"/>
    <p:sldId id="267" r:id="rId3"/>
    <p:sldId id="257" r:id="rId4"/>
    <p:sldId id="259" r:id="rId5"/>
    <p:sldId id="265" r:id="rId6"/>
    <p:sldId id="258" r:id="rId7"/>
    <p:sldId id="266"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4A1"/>
    <a:srgbClr val="CC0417"/>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88" autoAdjust="0"/>
    <p:restoredTop sz="94660"/>
  </p:normalViewPr>
  <p:slideViewPr>
    <p:cSldViewPr>
      <p:cViewPr varScale="1">
        <p:scale>
          <a:sx n="68" d="100"/>
          <a:sy n="68" d="100"/>
        </p:scale>
        <p:origin x="-252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endParaRPr lang="en-US" dirty="0"/>
          </a:p>
        </c:rich>
      </c:tx>
      <c:layout/>
      <c:spPr>
        <a:noFill/>
        <a:ln>
          <a:noFill/>
        </a:ln>
        <a:effectLst/>
      </c:spPr>
    </c:title>
    <c:plotArea>
      <c:layout/>
      <c:barChart>
        <c:barDir val="col"/>
        <c:grouping val="clustered"/>
        <c:ser>
          <c:idx val="1"/>
          <c:order val="0"/>
          <c:tx>
            <c:strRef>
              <c:f>Sheet1!$C$1</c:f>
              <c:strCache>
                <c:ptCount val="1"/>
                <c:pt idx="0">
                  <c:v>Series 2</c:v>
                </c:pt>
              </c:strCache>
            </c:strRef>
          </c:tx>
          <c:spPr>
            <a:solidFill>
              <a:srgbClr val="92D050"/>
            </a:solidFill>
            <a:ln>
              <a:solidFill>
                <a:srgbClr val="00B0F0"/>
              </a:solidFill>
            </a:ln>
            <a:effectLst/>
          </c:spPr>
          <c:cat>
            <c:strRef>
              <c:f>Sheet1!$A$2:$A$5</c:f>
              <c:strCache>
                <c:ptCount val="4"/>
                <c:pt idx="0">
                  <c:v>SAMSUNG GALAXY TAB</c:v>
                </c:pt>
                <c:pt idx="1">
                  <c:v>GOOGLE NEXUS</c:v>
                </c:pt>
                <c:pt idx="2">
                  <c:v>IPAD</c:v>
                </c:pt>
                <c:pt idx="3">
                  <c:v>BANDITAB</c:v>
                </c:pt>
              </c:strCache>
            </c:strRef>
          </c:cat>
          <c:val>
            <c:numRef>
              <c:f>Sheet1!$C$2:$C$5</c:f>
              <c:numCache>
                <c:formatCode>General</c:formatCode>
                <c:ptCount val="4"/>
                <c:pt idx="0">
                  <c:v>3.2</c:v>
                </c:pt>
                <c:pt idx="1">
                  <c:v>7.9</c:v>
                </c:pt>
                <c:pt idx="2">
                  <c:v>10.8</c:v>
                </c:pt>
                <c:pt idx="3">
                  <c:v>15.9</c:v>
                </c:pt>
              </c:numCache>
            </c:numRef>
          </c:val>
        </c:ser>
        <c:gapWidth val="219"/>
        <c:overlap val="-27"/>
        <c:axId val="89651840"/>
        <c:axId val="105959808"/>
      </c:barChart>
      <c:catAx>
        <c:axId val="896518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05959808"/>
        <c:crosses val="autoZero"/>
        <c:auto val="1"/>
        <c:lblAlgn val="ctr"/>
        <c:lblOffset val="100"/>
      </c:catAx>
      <c:valAx>
        <c:axId val="1059598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896518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72B37-0D78-4052-9883-FC6B7F4AEEBC}" type="datetimeFigureOut">
              <a:rPr lang="en-IE" smtClean="0"/>
              <a:pPr/>
              <a:t>27/05/2014</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B7D37-A63A-4C63-A26C-1AAA020799F5}" type="slidenum">
              <a:rPr lang="en-IE" smtClean="0"/>
              <a:pPr/>
              <a:t>‹#›</a:t>
            </a:fld>
            <a:endParaRPr lang="en-IE"/>
          </a:p>
        </p:txBody>
      </p:sp>
    </p:spTree>
    <p:extLst>
      <p:ext uri="{BB962C8B-B14F-4D97-AF65-F5344CB8AC3E}">
        <p14:creationId xmlns="" xmlns:p14="http://schemas.microsoft.com/office/powerpoint/2010/main" val="176275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04B7D37-A63A-4C63-A26C-1AAA020799F5}" type="slidenum">
              <a:rPr lang="en-IE" smtClean="0"/>
              <a:pPr/>
              <a:t>3</a:t>
            </a:fld>
            <a:endParaRPr lang="en-IE"/>
          </a:p>
        </p:txBody>
      </p:sp>
    </p:spTree>
    <p:extLst>
      <p:ext uri="{BB962C8B-B14F-4D97-AF65-F5344CB8AC3E}">
        <p14:creationId xmlns="" xmlns:p14="http://schemas.microsoft.com/office/powerpoint/2010/main" val="341099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8B5F99-97B9-4385-95C8-F0921E21D3D8}" type="datetimeFigureOut">
              <a:rPr lang="en-IE" smtClean="0"/>
              <a:pPr/>
              <a:t>27/05/2014</a:t>
            </a:fld>
            <a:endParaRPr lang="en-IE"/>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E"/>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5AECCD-5529-4ED9-912E-CAF95868B8F7}"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15AECCD-5529-4ED9-912E-CAF95868B8F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98B5F99-97B9-4385-95C8-F0921E21D3D8}" type="datetimeFigureOut">
              <a:rPr lang="en-IE" smtClean="0"/>
              <a:pPr/>
              <a:t>27/05/2014</a:t>
            </a:fld>
            <a:endParaRPr lang="en-IE"/>
          </a:p>
        </p:txBody>
      </p:sp>
      <p:sp>
        <p:nvSpPr>
          <p:cNvPr id="5" name="Footer Placeholder 4"/>
          <p:cNvSpPr>
            <a:spLocks noGrp="1"/>
          </p:cNvSpPr>
          <p:nvPr>
            <p:ph type="ftr" sz="quarter" idx="11"/>
          </p:nvPr>
        </p:nvSpPr>
        <p:spPr>
          <a:xfrm>
            <a:off x="457201" y="6248207"/>
            <a:ext cx="5573483" cy="365125"/>
          </a:xfrm>
        </p:spPr>
        <p:txBody>
          <a:bodyPr/>
          <a:lstStyle/>
          <a:p>
            <a:endParaRPr lang="en-I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5AECCD-5529-4ED9-912E-CAF95868B8F7}"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5AECCD-5529-4ED9-912E-CAF95868B8F7}" type="slidenum">
              <a:rPr lang="en-IE" smtClean="0"/>
              <a:pPr/>
              <a:t>‹#›</a:t>
            </a:fld>
            <a:endParaRPr lang="en-IE"/>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5AECCD-5529-4ED9-912E-CAF95868B8F7}" type="slidenum">
              <a:rPr lang="en-IE" smtClean="0"/>
              <a:pPr/>
              <a:t>‹#›</a:t>
            </a:fld>
            <a:endParaRPr lang="en-IE"/>
          </a:p>
        </p:txBody>
      </p:sp>
      <p:sp>
        <p:nvSpPr>
          <p:cNvPr id="14" name="Footer Placeholder 13"/>
          <p:cNvSpPr>
            <a:spLocks noGrp="1"/>
          </p:cNvSpPr>
          <p:nvPr>
            <p:ph type="ftr" sz="quarter" idx="12"/>
          </p:nvPr>
        </p:nvSpPr>
        <p:spPr/>
        <p:txBody>
          <a:bodyPr/>
          <a:lstStyle/>
          <a:p>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98B5F99-97B9-4385-95C8-F0921E21D3D8}" type="datetimeFigureOut">
              <a:rPr lang="en-IE" smtClean="0"/>
              <a:pPr/>
              <a:t>27/05/2014</a:t>
            </a:fld>
            <a:endParaRPr lang="en-IE"/>
          </a:p>
        </p:txBody>
      </p:sp>
      <p:sp>
        <p:nvSpPr>
          <p:cNvPr id="10" name="Slide Number Placeholder 9"/>
          <p:cNvSpPr>
            <a:spLocks noGrp="1"/>
          </p:cNvSpPr>
          <p:nvPr>
            <p:ph type="sldNum" sz="quarter" idx="16"/>
          </p:nvPr>
        </p:nvSpPr>
        <p:spPr/>
        <p:txBody>
          <a:bodyPr rtlCol="0"/>
          <a:lstStyle/>
          <a:p>
            <a:fld id="{415AECCD-5529-4ED9-912E-CAF95868B8F7}" type="slidenum">
              <a:rPr lang="en-IE" smtClean="0"/>
              <a:pPr/>
              <a:t>‹#›</a:t>
            </a:fld>
            <a:endParaRPr lang="en-IE"/>
          </a:p>
        </p:txBody>
      </p:sp>
      <p:sp>
        <p:nvSpPr>
          <p:cNvPr id="12" name="Footer Placeholder 11"/>
          <p:cNvSpPr>
            <a:spLocks noGrp="1"/>
          </p:cNvSpPr>
          <p:nvPr>
            <p:ph type="ftr" sz="quarter" idx="17"/>
          </p:nvPr>
        </p:nvSpPr>
        <p:spPr/>
        <p:txBody>
          <a:bodyPr rtlCol="0"/>
          <a:lstStyle/>
          <a:p>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98B5F99-97B9-4385-95C8-F0921E21D3D8}" type="datetimeFigureOut">
              <a:rPr lang="en-IE" smtClean="0"/>
              <a:pPr/>
              <a:t>27/05/2014</a:t>
            </a:fld>
            <a:endParaRPr lang="en-IE"/>
          </a:p>
        </p:txBody>
      </p:sp>
      <p:sp>
        <p:nvSpPr>
          <p:cNvPr id="12" name="Slide Number Placeholder 11"/>
          <p:cNvSpPr>
            <a:spLocks noGrp="1"/>
          </p:cNvSpPr>
          <p:nvPr>
            <p:ph type="sldNum" sz="quarter" idx="16"/>
          </p:nvPr>
        </p:nvSpPr>
        <p:spPr/>
        <p:txBody>
          <a:bodyPr rtlCol="0"/>
          <a:lstStyle/>
          <a:p>
            <a:fld id="{415AECCD-5529-4ED9-912E-CAF95868B8F7}" type="slidenum">
              <a:rPr lang="en-IE" smtClean="0"/>
              <a:pPr/>
              <a:t>‹#›</a:t>
            </a:fld>
            <a:endParaRPr lang="en-IE"/>
          </a:p>
        </p:txBody>
      </p:sp>
      <p:sp>
        <p:nvSpPr>
          <p:cNvPr id="14" name="Footer Placeholder 13"/>
          <p:cNvSpPr>
            <a:spLocks noGrp="1"/>
          </p:cNvSpPr>
          <p:nvPr>
            <p:ph type="ftr" sz="quarter" idx="17"/>
          </p:nvPr>
        </p:nvSpPr>
        <p:spPr/>
        <p:txBody>
          <a:bodyPr rtlCol="0"/>
          <a:lstStyle/>
          <a:p>
            <a:endParaRPr lang="en-IE"/>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5AECCD-5529-4ED9-912E-CAF95868B8F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5AECCD-5529-4ED9-912E-CAF95868B8F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98B5F99-97B9-4385-95C8-F0921E21D3D8}" type="datetimeFigureOut">
              <a:rPr lang="en-IE" smtClean="0"/>
              <a:pPr/>
              <a:t>27/05/2014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5AECCD-5529-4ED9-912E-CAF95868B8F7}" type="slidenum">
              <a:rPr lang="en-IE" smtClean="0"/>
              <a:pPr/>
              <a:t>‹#›</a:t>
            </a:fld>
            <a:endParaRPr lang="en-IE"/>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98B5F99-97B9-4385-95C8-F0921E21D3D8}" type="datetimeFigureOut">
              <a:rPr lang="en-IE" smtClean="0"/>
              <a:pPr/>
              <a:t>27/05/2014</a:t>
            </a:fld>
            <a:endParaRPr lang="en-IE"/>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5AECCD-5529-4ED9-912E-CAF95868B8F7}" type="slidenum">
              <a:rPr lang="en-IE" smtClean="0"/>
              <a:pPr/>
              <a:t>‹#›</a:t>
            </a:fld>
            <a:endParaRPr lang="en-IE"/>
          </a:p>
        </p:txBody>
      </p:sp>
      <p:sp>
        <p:nvSpPr>
          <p:cNvPr id="14" name="Footer Placeholder 13"/>
          <p:cNvSpPr>
            <a:spLocks noGrp="1"/>
          </p:cNvSpPr>
          <p:nvPr>
            <p:ph type="ftr" sz="quarter" idx="12"/>
          </p:nvPr>
        </p:nvSpPr>
        <p:spPr>
          <a:xfrm>
            <a:off x="1600200" y="6248206"/>
            <a:ext cx="4572000" cy="365125"/>
          </a:xfrm>
        </p:spPr>
        <p:txBody>
          <a:bodyPr rtlCol="0"/>
          <a:lstStyle/>
          <a:p>
            <a:endParaRPr lang="en-IE"/>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8B5F99-97B9-4385-95C8-F0921E21D3D8}" type="datetimeFigureOut">
              <a:rPr lang="en-IE" smtClean="0"/>
              <a:pPr/>
              <a:t>27/05/2014</a:t>
            </a:fld>
            <a:endParaRPr lang="en-IE"/>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5AECCD-5529-4ED9-912E-CAF95868B8F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anditab.weebl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banditab.weebly.com/sign-up.html"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banditab.weebly.com/contact.html" TargetMode="External"/><Relationship Id="rId1" Type="http://schemas.openxmlformats.org/officeDocument/2006/relationships/slideLayout" Target="../slideLayouts/slideLayout2.xml"/><Relationship Id="rId6" Type="http://schemas.openxmlformats.org/officeDocument/2006/relationships/hyperlink" Target="http://banditab.weebly.com/blog.html" TargetMode="External"/><Relationship Id="rId5" Type="http://schemas.openxmlformats.org/officeDocument/2006/relationships/image" Target="../media/image6.png"/><Relationship Id="rId4" Type="http://schemas.openxmlformats.org/officeDocument/2006/relationships/hyperlink" Target="http://banditab.weebly.com/survey.html"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mailto:13CTierney.RTH@lmetb.ie" TargetMode="External"/><Relationship Id="rId7" Type="http://schemas.openxmlformats.org/officeDocument/2006/relationships/hyperlink" Target="mailto:13AGhiorghita.RTH@lmetb.ie" TargetMode="External"/><Relationship Id="rId2" Type="http://schemas.openxmlformats.org/officeDocument/2006/relationships/hyperlink" Target="mailto:EMAIL=13VUnnithan.RTH@lmetb.ie" TargetMode="External"/><Relationship Id="rId1" Type="http://schemas.openxmlformats.org/officeDocument/2006/relationships/slideLayout" Target="../slideLayouts/slideLayout2.xml"/><Relationship Id="rId6" Type="http://schemas.openxmlformats.org/officeDocument/2006/relationships/hyperlink" Target="mailto:13SQuinn.RTH@lmetb.ie" TargetMode="External"/><Relationship Id="rId5" Type="http://schemas.openxmlformats.org/officeDocument/2006/relationships/hyperlink" Target="mailto:EMAIL=13SQuinn.RTH@lmetb.ie" TargetMode="External"/><Relationship Id="rId4" Type="http://schemas.openxmlformats.org/officeDocument/2006/relationships/hyperlink" Target="mailto:EMAIL=13AWalsh.RTH@lmetb.i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214290"/>
            <a:ext cx="7346883" cy="1323439"/>
          </a:xfrm>
          <a:prstGeom prst="rect">
            <a:avLst/>
          </a:prstGeom>
          <a:noFill/>
        </p:spPr>
        <p:txBody>
          <a:bodyPr wrap="none" lIns="91440" tIns="45720" rIns="91440" bIns="45720">
            <a:spAutoFit/>
          </a:bodyPr>
          <a:lstStyle/>
          <a:p>
            <a:pPr algn="r"/>
            <a:r>
              <a:rPr lang="en-US" sz="8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lgerian" panose="04020705040A02060702" pitchFamily="82" charset="0"/>
              </a:rPr>
              <a:t>T</a:t>
            </a:r>
            <a:r>
              <a:rPr lang="en-US" sz="8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Algerian" panose="04020705040A02060702" pitchFamily="82" charset="0"/>
              </a:rPr>
              <a:t>H</a:t>
            </a:r>
            <a:r>
              <a:rPr lang="en-US" sz="80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latin typeface="Algerian" panose="04020705040A02060702" pitchFamily="82" charset="0"/>
              </a:rPr>
              <a:t>E</a:t>
            </a:r>
            <a:r>
              <a:rPr lang="en-US" sz="8000" b="1" cap="all" dirty="0" smtClean="0">
                <a:ln w="9000" cmpd="sng">
                  <a:solidFill>
                    <a:schemeClr val="accent4">
                      <a:shade val="50000"/>
                      <a:satMod val="120000"/>
                    </a:schemeClr>
                  </a:solidFill>
                  <a:prstDash val="solid"/>
                </a:ln>
                <a:solidFill>
                  <a:srgbClr val="FFFFFF"/>
                </a:solidFill>
                <a:effectLst>
                  <a:reflection blurRad="12700" stA="28000" endPos="45000" dist="1000" dir="5400000" sy="-100000" algn="bl" rotWithShape="0"/>
                </a:effectLst>
                <a:latin typeface="Algerian" panose="04020705040A02060702" pitchFamily="82" charset="0"/>
              </a:rPr>
              <a:t> </a:t>
            </a:r>
            <a:r>
              <a:rPr lang="en-US" sz="80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Algerian" panose="04020705040A02060702" pitchFamily="82" charset="0"/>
              </a:rPr>
              <a:t>BANDI</a:t>
            </a:r>
            <a:r>
              <a:rPr lang="en-US" sz="8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lgerian" panose="04020705040A02060702" pitchFamily="82" charset="0"/>
              </a:rPr>
              <a:t>TAB</a:t>
            </a:r>
            <a:endParaRPr lang="en-US" sz="8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lgerian" panose="04020705040A02060702" pitchFamily="82" charset="0"/>
            </a:endParaRPr>
          </a:p>
        </p:txBody>
      </p:sp>
      <p:sp>
        <p:nvSpPr>
          <p:cNvPr id="7" name="TextBox 6"/>
          <p:cNvSpPr txBox="1"/>
          <p:nvPr/>
        </p:nvSpPr>
        <p:spPr>
          <a:xfrm>
            <a:off x="2449447" y="1424679"/>
            <a:ext cx="3744416" cy="830997"/>
          </a:xfrm>
          <a:prstGeom prst="rect">
            <a:avLst/>
          </a:prstGeom>
          <a:noFill/>
        </p:spPr>
        <p:txBody>
          <a:bodyPr wrap="square" rtlCol="0">
            <a:spAutoFit/>
          </a:bodyPr>
          <a:lstStyle/>
          <a:p>
            <a:r>
              <a:rPr lang="en-IE" sz="2400" u="sng" dirty="0" smtClean="0">
                <a:solidFill>
                  <a:srgbClr val="00B0F0"/>
                </a:solidFill>
                <a:latin typeface="Algerian" pitchFamily="82" charset="0"/>
              </a:rPr>
              <a:t>The best TABLET in the world!!! </a:t>
            </a:r>
            <a:r>
              <a:rPr lang="en-IE" sz="2400" u="sng" dirty="0" smtClean="0">
                <a:solidFill>
                  <a:srgbClr val="00B0F0"/>
                </a:solidFill>
                <a:effectLst/>
                <a:latin typeface="Algerian" pitchFamily="82" charset="0"/>
              </a:rPr>
              <a:t> </a:t>
            </a:r>
            <a:endParaRPr lang="en-IE" sz="2400" u="sng" dirty="0">
              <a:solidFill>
                <a:srgbClr val="00B0F0"/>
              </a:solidFill>
              <a:latin typeface="Algerian" pitchFamily="82" charset="0"/>
            </a:endParaRPr>
          </a:p>
        </p:txBody>
      </p:sp>
      <p:cxnSp>
        <p:nvCxnSpPr>
          <p:cNvPr id="9" name="Straight Arrow Connector 8"/>
          <p:cNvCxnSpPr/>
          <p:nvPr/>
        </p:nvCxnSpPr>
        <p:spPr>
          <a:xfrm>
            <a:off x="467544" y="1700808"/>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23528" y="3861048"/>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Left Arrow 10"/>
          <p:cNvSpPr/>
          <p:nvPr/>
        </p:nvSpPr>
        <p:spPr>
          <a:xfrm>
            <a:off x="7236296" y="3356992"/>
            <a:ext cx="1440160"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2428860" y="6057781"/>
            <a:ext cx="6500858" cy="800219"/>
          </a:xfrm>
          <a:prstGeom prst="rect">
            <a:avLst/>
          </a:prstGeom>
          <a:noFill/>
        </p:spPr>
        <p:txBody>
          <a:bodyPr wrap="square" rtlCol="0">
            <a:spAutoFit/>
          </a:bodyPr>
          <a:lstStyle/>
          <a:p>
            <a:r>
              <a:rPr lang="en-IE" sz="2800" dirty="0" smtClean="0">
                <a:solidFill>
                  <a:srgbClr val="FF0000"/>
                </a:solidFill>
              </a:rPr>
              <a:t>ITS THE ONLY TABLET YOU WILL EVER NEED </a:t>
            </a:r>
            <a:r>
              <a:rPr lang="en-IE" dirty="0" smtClean="0"/>
              <a:t>!</a:t>
            </a:r>
            <a:endParaRPr lang="en-IE" dirty="0"/>
          </a:p>
        </p:txBody>
      </p:sp>
      <p:pic>
        <p:nvPicPr>
          <p:cNvPr id="12" name="Picture 11" descr="Flex-Tablet-Computer-futuristic-gadget-06.jpg"/>
          <p:cNvPicPr>
            <a:picLocks noChangeAspect="1"/>
          </p:cNvPicPr>
          <p:nvPr/>
        </p:nvPicPr>
        <p:blipFill>
          <a:blip r:embed="rId2"/>
          <a:stretch>
            <a:fillRect/>
          </a:stretch>
        </p:blipFill>
        <p:spPr>
          <a:xfrm>
            <a:off x="1785918" y="2285992"/>
            <a:ext cx="4762500" cy="3543297"/>
          </a:xfrm>
          <a:prstGeom prst="rect">
            <a:avLst/>
          </a:prstGeom>
        </p:spPr>
      </p:pic>
    </p:spTree>
    <p:extLst>
      <p:ext uri="{BB962C8B-B14F-4D97-AF65-F5344CB8AC3E}">
        <p14:creationId xmlns="" xmlns:p14="http://schemas.microsoft.com/office/powerpoint/2010/main" val="28936886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rgbClr val="FF0000"/>
                </a:solidFill>
              </a:rPr>
              <a:t>         PROFILE OF GROUP</a:t>
            </a:r>
            <a:endParaRPr lang="en-IE"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r>
              <a:rPr lang="en-IE" sz="3300" dirty="0" err="1" smtClean="0">
                <a:solidFill>
                  <a:srgbClr val="92D050"/>
                </a:solidFill>
              </a:rPr>
              <a:t>Conor</a:t>
            </a:r>
            <a:r>
              <a:rPr lang="en-IE" sz="3300" dirty="0" smtClean="0">
                <a:solidFill>
                  <a:srgbClr val="92D050"/>
                </a:solidFill>
              </a:rPr>
              <a:t> : </a:t>
            </a:r>
            <a:r>
              <a:rPr lang="en-IE" sz="3300" dirty="0" smtClean="0">
                <a:solidFill>
                  <a:srgbClr val="92D050"/>
                </a:solidFill>
              </a:rPr>
              <a:t>Age:13, </a:t>
            </a:r>
            <a:r>
              <a:rPr lang="en-IE" sz="3300" dirty="0" smtClean="0">
                <a:solidFill>
                  <a:srgbClr val="92D050"/>
                </a:solidFill>
              </a:rPr>
              <a:t>Job : Group profile </a:t>
            </a:r>
          </a:p>
          <a:p>
            <a:r>
              <a:rPr lang="en-IE" sz="3300" dirty="0" err="1" smtClean="0">
                <a:solidFill>
                  <a:srgbClr val="FF0000"/>
                </a:solidFill>
              </a:rPr>
              <a:t>Vinayak</a:t>
            </a:r>
            <a:r>
              <a:rPr lang="en-IE" sz="3300" dirty="0" smtClean="0">
                <a:solidFill>
                  <a:srgbClr val="FF0000"/>
                </a:solidFill>
              </a:rPr>
              <a:t>: </a:t>
            </a:r>
            <a:r>
              <a:rPr lang="en-IE" sz="3300" dirty="0" smtClean="0">
                <a:solidFill>
                  <a:srgbClr val="FF0000"/>
                </a:solidFill>
              </a:rPr>
              <a:t>Age:13,Job</a:t>
            </a:r>
            <a:r>
              <a:rPr lang="en-IE" sz="3300" dirty="0" smtClean="0">
                <a:solidFill>
                  <a:srgbClr val="FF0000"/>
                </a:solidFill>
              </a:rPr>
              <a:t>: Power point and website</a:t>
            </a:r>
          </a:p>
          <a:p>
            <a:r>
              <a:rPr lang="en-IE" sz="3300" dirty="0" smtClean="0">
                <a:solidFill>
                  <a:srgbClr val="00B0F0"/>
                </a:solidFill>
              </a:rPr>
              <a:t>Alba: Age: </a:t>
            </a:r>
            <a:r>
              <a:rPr lang="en-IE" sz="3300" dirty="0" smtClean="0">
                <a:solidFill>
                  <a:srgbClr val="00B0F0"/>
                </a:solidFill>
              </a:rPr>
              <a:t>13, </a:t>
            </a:r>
            <a:r>
              <a:rPr lang="en-IE" sz="3300" dirty="0" smtClean="0">
                <a:solidFill>
                  <a:srgbClr val="00B0F0"/>
                </a:solidFill>
              </a:rPr>
              <a:t>Job: presenting</a:t>
            </a:r>
          </a:p>
          <a:p>
            <a:r>
              <a:rPr lang="en-IE" sz="3300" dirty="0" smtClean="0">
                <a:solidFill>
                  <a:srgbClr val="7030A0"/>
                </a:solidFill>
              </a:rPr>
              <a:t>Alex: Age: 13, Job: Presenting ,Comment: </a:t>
            </a:r>
            <a:r>
              <a:rPr lang="en-IE" sz="3300" b="1" dirty="0" smtClean="0">
                <a:solidFill>
                  <a:srgbClr val="7030A0"/>
                </a:solidFill>
              </a:rPr>
              <a:t>Hello</a:t>
            </a:r>
            <a:r>
              <a:rPr lang="en-IE" sz="3300" b="1" dirty="0" smtClean="0">
                <a:solidFill>
                  <a:srgbClr val="7030A0"/>
                </a:solidFill>
              </a:rPr>
              <a:t>! I’m Alex! I’m presenting you this amazing product called ‘</a:t>
            </a:r>
            <a:r>
              <a:rPr lang="en-IE" sz="3300" b="1" dirty="0" err="1" smtClean="0">
                <a:solidFill>
                  <a:srgbClr val="7030A0"/>
                </a:solidFill>
              </a:rPr>
              <a:t>Bandi</a:t>
            </a:r>
            <a:r>
              <a:rPr lang="en-IE" sz="3300" b="1" dirty="0" smtClean="0">
                <a:solidFill>
                  <a:srgbClr val="7030A0"/>
                </a:solidFill>
              </a:rPr>
              <a:t> Tab’. It’s one of the best products in the world! This tablet is suitable for students in primary school, secondary and college. This is also suitable for people who don’t want to carry around a tablet all around the place. </a:t>
            </a:r>
            <a:r>
              <a:rPr lang="en-IE" sz="3300" b="1" dirty="0" smtClean="0">
                <a:solidFill>
                  <a:srgbClr val="7030A0"/>
                </a:solidFill>
                <a:sym typeface="Wingdings"/>
              </a:rPr>
              <a:t></a:t>
            </a:r>
            <a:endParaRPr lang="en-IE" sz="3300" dirty="0" smtClean="0">
              <a:solidFill>
                <a:srgbClr val="FF0000"/>
              </a:solidFill>
            </a:endParaRPr>
          </a:p>
          <a:p>
            <a:r>
              <a:rPr lang="en-IE" sz="5200" dirty="0" err="1" smtClean="0">
                <a:solidFill>
                  <a:srgbClr val="CC04A1"/>
                </a:solidFill>
              </a:rPr>
              <a:t>Sorcha</a:t>
            </a:r>
            <a:r>
              <a:rPr lang="en-IE" sz="5200" dirty="0" smtClean="0">
                <a:solidFill>
                  <a:srgbClr val="CC04A1"/>
                </a:solidFill>
              </a:rPr>
              <a:t>: age </a:t>
            </a:r>
            <a:r>
              <a:rPr lang="en-IE" sz="5200" dirty="0" smtClean="0">
                <a:solidFill>
                  <a:srgbClr val="CC04A1"/>
                </a:solidFill>
              </a:rPr>
              <a:t>13, </a:t>
            </a:r>
            <a:r>
              <a:rPr lang="en-IE" sz="5200" dirty="0" smtClean="0">
                <a:solidFill>
                  <a:srgbClr val="CC04A1"/>
                </a:solidFill>
              </a:rPr>
              <a:t>Job: Logo and Slogan</a:t>
            </a:r>
          </a:p>
          <a:p>
            <a:endParaRPr lang="en-IE"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solidFill>
                  <a:srgbClr val="00B050"/>
                </a:solidFill>
                <a:latin typeface="Algerian" pitchFamily="82" charset="0"/>
              </a:rPr>
              <a:t>        The graph of tablets</a:t>
            </a:r>
            <a:endParaRPr lang="en-IE" sz="3600" dirty="0">
              <a:solidFill>
                <a:srgbClr val="00B050"/>
              </a:solidFill>
              <a:latin typeface="Algerian" pitchFamily="82" charset="0"/>
            </a:endParaRPr>
          </a:p>
        </p:txBody>
      </p:sp>
      <p:graphicFrame>
        <p:nvGraphicFramePr>
          <p:cNvPr id="18" name="Content Placeholder 17"/>
          <p:cNvGraphicFramePr>
            <a:graphicFrameLocks noGrp="1"/>
          </p:cNvGraphicFramePr>
          <p:nvPr>
            <p:ph sz="quarter" idx="1"/>
            <p:extLst>
              <p:ext uri="{D42A27DB-BD31-4B8C-83A1-F6EECF244321}">
                <p14:modId xmlns="" xmlns:p14="http://schemas.microsoft.com/office/powerpoint/2010/main" val="2710842708"/>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7750550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3408"/>
            <a:ext cx="8153400" cy="990600"/>
          </a:xfrm>
        </p:spPr>
        <p:txBody>
          <a:bodyPr/>
          <a:lstStyle/>
          <a:p>
            <a:r>
              <a:rPr lang="en-IE" dirty="0"/>
              <a:t>	</a:t>
            </a:r>
            <a:r>
              <a:rPr lang="en-IE" dirty="0" smtClean="0"/>
              <a:t>         </a:t>
            </a:r>
            <a:r>
              <a:rPr lang="en-IE" dirty="0" smtClean="0">
                <a:solidFill>
                  <a:srgbClr val="00B0F0"/>
                </a:solidFill>
                <a:latin typeface="Algerian" panose="04020705040A02060702" pitchFamily="82" charset="0"/>
              </a:rPr>
              <a:t>THE WEBSITE </a:t>
            </a:r>
            <a:endParaRPr lang="en-IE" dirty="0">
              <a:solidFill>
                <a:srgbClr val="00B0F0"/>
              </a:solidFill>
              <a:latin typeface="Algerian" panose="04020705040A02060702" pitchFamily="82" charset="0"/>
            </a:endParaRPr>
          </a:p>
        </p:txBody>
      </p:sp>
      <p:sp>
        <p:nvSpPr>
          <p:cNvPr id="10" name="Rectangle 9"/>
          <p:cNvSpPr/>
          <p:nvPr/>
        </p:nvSpPr>
        <p:spPr>
          <a:xfrm>
            <a:off x="1043608" y="491838"/>
            <a:ext cx="6660028" cy="523220"/>
          </a:xfrm>
          <a:prstGeom prst="rect">
            <a:avLst/>
          </a:prstGeom>
        </p:spPr>
        <p:txBody>
          <a:bodyPr wrap="none">
            <a:spAutoFit/>
          </a:bodyPr>
          <a:lstStyle/>
          <a:p>
            <a:r>
              <a:rPr lang="en-US" sz="2800" dirty="0" smtClean="0">
                <a:solidFill>
                  <a:srgbClr val="FF0000"/>
                </a:solidFill>
              </a:rPr>
              <a:t>CLICK THE PICTURES TO VIEW THE WEBSITE </a:t>
            </a:r>
            <a:endParaRPr lang="en-US" sz="2800" dirty="0">
              <a:solidFill>
                <a:srgbClr val="FF0000"/>
              </a:solidFill>
            </a:endParaRPr>
          </a:p>
        </p:txBody>
      </p:sp>
      <p:pic>
        <p:nvPicPr>
          <p:cNvPr id="1026" name="Picture 2">
            <a:hlinkClick r:id="rId2"/>
          </p:cNvPr>
          <p:cNvPicPr>
            <a:picLocks noGrp="1" noChangeAspect="1" noChangeArrowheads="1"/>
          </p:cNvPicPr>
          <p:nvPr>
            <p:ph sz="quarter" idx="1"/>
          </p:nvPr>
        </p:nvPicPr>
        <p:blipFill>
          <a:blip r:embed="rId3"/>
          <a:srcRect/>
          <a:stretch>
            <a:fillRect/>
          </a:stretch>
        </p:blipFill>
        <p:spPr bwMode="auto">
          <a:xfrm>
            <a:off x="214282" y="1643050"/>
            <a:ext cx="8715436" cy="5000660"/>
          </a:xfrm>
          <a:prstGeom prst="rect">
            <a:avLst/>
          </a:prstGeom>
          <a:noFill/>
          <a:ln w="9525">
            <a:noFill/>
            <a:miter lim="800000"/>
            <a:headEnd/>
            <a:tailEnd/>
          </a:ln>
          <a:effectLst/>
        </p:spPr>
      </p:pic>
    </p:spTree>
    <p:extLst>
      <p:ext uri="{BB962C8B-B14F-4D97-AF65-F5344CB8AC3E}">
        <p14:creationId xmlns="" xmlns:p14="http://schemas.microsoft.com/office/powerpoint/2010/main" val="27188040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0426"/>
            <a:ext cx="8153400" cy="990600"/>
          </a:xfrm>
        </p:spPr>
        <p:txBody>
          <a:bodyPr/>
          <a:lstStyle/>
          <a:p>
            <a:r>
              <a:rPr lang="en-IE" dirty="0" smtClean="0">
                <a:solidFill>
                  <a:srgbClr val="00B050"/>
                </a:solidFill>
                <a:latin typeface="Algerian" panose="04020705040A02060702" pitchFamily="82" charset="0"/>
              </a:rPr>
              <a:t>Features of the website </a:t>
            </a:r>
            <a:endParaRPr lang="en-IE" dirty="0">
              <a:solidFill>
                <a:srgbClr val="00B050"/>
              </a:solidFill>
              <a:latin typeface="Algerian" panose="04020705040A02060702" pitchFamily="82" charset="0"/>
            </a:endParaRPr>
          </a:p>
        </p:txBody>
      </p:sp>
      <p:pic>
        <p:nvPicPr>
          <p:cNvPr id="4" name="Content Placeholder 3">
            <a:hlinkClick r:id="rId2"/>
          </p:cNvPr>
          <p:cNvPicPr>
            <a:picLocks noGrp="1" noChangeAspect="1"/>
          </p:cNvPicPr>
          <p:nvPr>
            <p:ph sz="quarter" idx="1"/>
          </p:nvPr>
        </p:nvPicPr>
        <p:blipFill>
          <a:blip r:embed="rId3" cstate="print"/>
          <a:stretch>
            <a:fillRect/>
          </a:stretch>
        </p:blipFill>
        <p:spPr>
          <a:xfrm>
            <a:off x="-21724" y="1484784"/>
            <a:ext cx="3945652" cy="2363704"/>
          </a:xfrm>
          <a:prstGeom prst="rect">
            <a:avLst/>
          </a:prstGeom>
        </p:spPr>
      </p:pic>
      <p:pic>
        <p:nvPicPr>
          <p:cNvPr id="5" name="Picture 4">
            <a:hlinkClick r:id="rId4"/>
          </p:cNvPr>
          <p:cNvPicPr>
            <a:picLocks noChangeAspect="1"/>
          </p:cNvPicPr>
          <p:nvPr/>
        </p:nvPicPr>
        <p:blipFill>
          <a:blip r:embed="rId5" cstate="print"/>
          <a:stretch>
            <a:fillRect/>
          </a:stretch>
        </p:blipFill>
        <p:spPr>
          <a:xfrm>
            <a:off x="4355976" y="1484784"/>
            <a:ext cx="4788024" cy="2363704"/>
          </a:xfrm>
          <a:prstGeom prst="rect">
            <a:avLst/>
          </a:prstGeom>
        </p:spPr>
      </p:pic>
      <p:pic>
        <p:nvPicPr>
          <p:cNvPr id="6" name="Picture 5">
            <a:hlinkClick r:id="rId6"/>
          </p:cNvPr>
          <p:cNvPicPr>
            <a:picLocks noChangeAspect="1"/>
          </p:cNvPicPr>
          <p:nvPr/>
        </p:nvPicPr>
        <p:blipFill>
          <a:blip r:embed="rId7" cstate="print"/>
          <a:stretch>
            <a:fillRect/>
          </a:stretch>
        </p:blipFill>
        <p:spPr>
          <a:xfrm>
            <a:off x="-15702" y="3933056"/>
            <a:ext cx="3939630" cy="2924944"/>
          </a:xfrm>
          <a:prstGeom prst="rect">
            <a:avLst/>
          </a:prstGeom>
        </p:spPr>
      </p:pic>
      <p:pic>
        <p:nvPicPr>
          <p:cNvPr id="7" name="Picture 6">
            <a:hlinkClick r:id="rId8"/>
          </p:cNvPr>
          <p:cNvPicPr>
            <a:picLocks noChangeAspect="1"/>
          </p:cNvPicPr>
          <p:nvPr/>
        </p:nvPicPr>
        <p:blipFill>
          <a:blip r:embed="rId9" cstate="print"/>
          <a:stretch>
            <a:fillRect/>
          </a:stretch>
        </p:blipFill>
        <p:spPr>
          <a:xfrm>
            <a:off x="4355976" y="3824605"/>
            <a:ext cx="4788024" cy="3033395"/>
          </a:xfrm>
          <a:prstGeom prst="rect">
            <a:avLst/>
          </a:prstGeom>
        </p:spPr>
      </p:pic>
      <p:sp>
        <p:nvSpPr>
          <p:cNvPr id="8" name="TextBox 7"/>
          <p:cNvSpPr txBox="1"/>
          <p:nvPr/>
        </p:nvSpPr>
        <p:spPr>
          <a:xfrm>
            <a:off x="1475656" y="657670"/>
            <a:ext cx="5976664" cy="523220"/>
          </a:xfrm>
          <a:prstGeom prst="rect">
            <a:avLst/>
          </a:prstGeom>
          <a:noFill/>
        </p:spPr>
        <p:txBody>
          <a:bodyPr wrap="square" rtlCol="0">
            <a:spAutoFit/>
          </a:bodyPr>
          <a:lstStyle/>
          <a:p>
            <a:r>
              <a:rPr lang="en-IE" sz="2800" dirty="0" smtClean="0">
                <a:solidFill>
                  <a:srgbClr val="FF0000"/>
                </a:solidFill>
              </a:rPr>
              <a:t>Click pictures to view the website page</a:t>
            </a:r>
            <a:endParaRPr lang="en-IE" sz="2800" dirty="0">
              <a:solidFill>
                <a:srgbClr val="FF0000"/>
              </a:solidFill>
            </a:endParaRPr>
          </a:p>
        </p:txBody>
      </p:sp>
    </p:spTree>
    <p:extLst>
      <p:ext uri="{BB962C8B-B14F-4D97-AF65-F5344CB8AC3E}">
        <p14:creationId xmlns="" xmlns:p14="http://schemas.microsoft.com/office/powerpoint/2010/main" val="36205426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6000" dirty="0" smtClean="0">
                <a:solidFill>
                  <a:srgbClr val="FFC000"/>
                </a:solidFill>
                <a:latin typeface="Algerian" pitchFamily="82" charset="0"/>
              </a:rPr>
              <a:t>          Pictures </a:t>
            </a:r>
            <a:endParaRPr lang="en-IE" sz="6000" dirty="0">
              <a:solidFill>
                <a:srgbClr val="FFC000"/>
              </a:solidFill>
              <a:latin typeface="Algerian" pitchFamily="82" charset="0"/>
            </a:endParaRPr>
          </a:p>
        </p:txBody>
      </p:sp>
      <p:sp>
        <p:nvSpPr>
          <p:cNvPr id="5" name="Content Placeholder 4"/>
          <p:cNvSpPr>
            <a:spLocks noGrp="1"/>
          </p:cNvSpPr>
          <p:nvPr>
            <p:ph sz="quarter" idx="1"/>
          </p:nvPr>
        </p:nvSpPr>
        <p:spPr>
          <a:xfrm>
            <a:off x="683568" y="1556792"/>
            <a:ext cx="8153400" cy="4495800"/>
          </a:xfrm>
        </p:spPr>
        <p:txBody>
          <a:bodyPr/>
          <a:lstStyle/>
          <a:p>
            <a:r>
              <a:rPr lang="en-IE" dirty="0" smtClean="0">
                <a:latin typeface="Showcard Gothic" pitchFamily="82" charset="0"/>
              </a:rPr>
              <a:t>Check out these pictures !!!!!!!!!!</a:t>
            </a:r>
            <a:endParaRPr lang="en-IE" dirty="0">
              <a:latin typeface="Showcard Gothic" pitchFamily="82" charset="0"/>
            </a:endParaRPr>
          </a:p>
        </p:txBody>
      </p:sp>
      <p:sp>
        <p:nvSpPr>
          <p:cNvPr id="10" name="TextBox 9"/>
          <p:cNvSpPr txBox="1"/>
          <p:nvPr/>
        </p:nvSpPr>
        <p:spPr>
          <a:xfrm>
            <a:off x="7812359" y="313497"/>
            <a:ext cx="1152128" cy="954107"/>
          </a:xfrm>
          <a:prstGeom prst="rect">
            <a:avLst/>
          </a:prstGeom>
          <a:noFill/>
        </p:spPr>
        <p:txBody>
          <a:bodyPr wrap="square" rtlCol="0">
            <a:spAutoFit/>
          </a:bodyPr>
          <a:lstStyle/>
          <a:p>
            <a:r>
              <a:rPr lang="en-IE" sz="2800" dirty="0" smtClean="0">
                <a:solidFill>
                  <a:srgbClr val="00B050"/>
                </a:solidFill>
                <a:latin typeface="Algerian" panose="04020705040A02060702" pitchFamily="82" charset="0"/>
              </a:rPr>
              <a:t>THE BEST </a:t>
            </a:r>
            <a:endParaRPr lang="en-IE" sz="2800" dirty="0">
              <a:solidFill>
                <a:srgbClr val="00B050"/>
              </a:solidFill>
              <a:latin typeface="Algerian" panose="04020705040A02060702" pitchFamily="82" charset="0"/>
            </a:endParaRPr>
          </a:p>
        </p:txBody>
      </p:sp>
      <p:sp>
        <p:nvSpPr>
          <p:cNvPr id="11" name="Down Arrow 10"/>
          <p:cNvSpPr/>
          <p:nvPr/>
        </p:nvSpPr>
        <p:spPr>
          <a:xfrm>
            <a:off x="7950515" y="1364000"/>
            <a:ext cx="875817" cy="1023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098" name="Picture 2" descr="http://www.qualcomm.com/sites/default/files/uploads/dell-xps-10-tablet.png"/>
          <p:cNvPicPr>
            <a:picLocks noChangeAspect="1" noChangeArrowheads="1"/>
          </p:cNvPicPr>
          <p:nvPr/>
        </p:nvPicPr>
        <p:blipFill>
          <a:blip r:embed="rId2"/>
          <a:srcRect/>
          <a:stretch>
            <a:fillRect/>
          </a:stretch>
        </p:blipFill>
        <p:spPr bwMode="auto">
          <a:xfrm>
            <a:off x="0" y="1928803"/>
            <a:ext cx="3643306" cy="2286016"/>
          </a:xfrm>
          <a:prstGeom prst="rect">
            <a:avLst/>
          </a:prstGeom>
          <a:noFill/>
        </p:spPr>
      </p:pic>
      <p:pic>
        <p:nvPicPr>
          <p:cNvPr id="4100" name="Picture 4" descr="http://blogs.independent.co.uk/wp-content/uploads/2012/11/tablets.jpg"/>
          <p:cNvPicPr>
            <a:picLocks noChangeAspect="1" noChangeArrowheads="1"/>
          </p:cNvPicPr>
          <p:nvPr/>
        </p:nvPicPr>
        <p:blipFill>
          <a:blip r:embed="rId3" cstate="print"/>
          <a:srcRect/>
          <a:stretch>
            <a:fillRect/>
          </a:stretch>
        </p:blipFill>
        <p:spPr bwMode="auto">
          <a:xfrm>
            <a:off x="0" y="4214818"/>
            <a:ext cx="4143372" cy="2643182"/>
          </a:xfrm>
          <a:prstGeom prst="rect">
            <a:avLst/>
          </a:prstGeom>
          <a:noFill/>
        </p:spPr>
      </p:pic>
      <p:pic>
        <p:nvPicPr>
          <p:cNvPr id="4102" name="Picture 6" descr="http://static.guim.co.uk/sys-images/Guardian/Pix/audio/video/2013/12/16/1387181274765/2013-tablet-takedown-revi-016.jpg"/>
          <p:cNvPicPr>
            <a:picLocks noChangeAspect="1" noChangeArrowheads="1"/>
          </p:cNvPicPr>
          <p:nvPr/>
        </p:nvPicPr>
        <p:blipFill>
          <a:blip r:embed="rId4"/>
          <a:srcRect/>
          <a:stretch>
            <a:fillRect/>
          </a:stretch>
        </p:blipFill>
        <p:spPr bwMode="auto">
          <a:xfrm>
            <a:off x="3857620" y="4500570"/>
            <a:ext cx="5286380" cy="2357430"/>
          </a:xfrm>
          <a:prstGeom prst="rect">
            <a:avLst/>
          </a:prstGeom>
          <a:noFill/>
        </p:spPr>
      </p:pic>
      <p:pic>
        <p:nvPicPr>
          <p:cNvPr id="15" name="Picture 14" descr="Flex-Tablet-Computer-futuristic-gadget-06.jpg"/>
          <p:cNvPicPr>
            <a:picLocks noChangeAspect="1"/>
          </p:cNvPicPr>
          <p:nvPr/>
        </p:nvPicPr>
        <p:blipFill>
          <a:blip r:embed="rId5"/>
          <a:stretch>
            <a:fillRect/>
          </a:stretch>
        </p:blipFill>
        <p:spPr>
          <a:xfrm>
            <a:off x="3857620" y="2428868"/>
            <a:ext cx="5286380" cy="1928826"/>
          </a:xfrm>
          <a:prstGeom prst="rect">
            <a:avLst/>
          </a:prstGeom>
        </p:spPr>
      </p:pic>
    </p:spTree>
    <p:extLst>
      <p:ext uri="{BB962C8B-B14F-4D97-AF65-F5344CB8AC3E}">
        <p14:creationId xmlns="" xmlns:p14="http://schemas.microsoft.com/office/powerpoint/2010/main" val="33839523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6600" dirty="0" smtClean="0">
                <a:latin typeface="Algerian" panose="04020705040A02060702" pitchFamily="82" charset="0"/>
              </a:rPr>
              <a:t>         CONTACT </a:t>
            </a:r>
            <a:endParaRPr lang="en-IE" sz="6600" dirty="0">
              <a:latin typeface="Algerian" panose="04020705040A02060702" pitchFamily="82" charset="0"/>
            </a:endParaRPr>
          </a:p>
        </p:txBody>
      </p:sp>
      <p:sp>
        <p:nvSpPr>
          <p:cNvPr id="3" name="Content Placeholder 2"/>
          <p:cNvSpPr>
            <a:spLocks noGrp="1"/>
          </p:cNvSpPr>
          <p:nvPr>
            <p:ph sz="quarter" idx="1"/>
          </p:nvPr>
        </p:nvSpPr>
        <p:spPr>
          <a:xfrm>
            <a:off x="612648" y="1600200"/>
            <a:ext cx="8153400" cy="4614882"/>
          </a:xfrm>
        </p:spPr>
        <p:txBody>
          <a:bodyPr/>
          <a:lstStyle/>
          <a:p>
            <a:r>
              <a:rPr lang="en-IE" sz="3200" dirty="0" smtClean="0">
                <a:solidFill>
                  <a:srgbClr val="FF0000"/>
                </a:solidFill>
                <a:hlinkClick r:id="rId2"/>
              </a:rPr>
              <a:t>EMAIL=13VUnnithan.RTH@lmetb.ie</a:t>
            </a:r>
            <a:endParaRPr lang="en-IE" sz="3200" dirty="0">
              <a:solidFill>
                <a:srgbClr val="FF0000"/>
              </a:solidFill>
            </a:endParaRPr>
          </a:p>
          <a:p>
            <a:r>
              <a:rPr lang="en-IE" sz="3200" dirty="0" smtClean="0">
                <a:solidFill>
                  <a:srgbClr val="FF0000"/>
                </a:solidFill>
              </a:rPr>
              <a:t>EMAIL=</a:t>
            </a:r>
            <a:r>
              <a:rPr lang="en-IE" sz="3200" dirty="0" smtClean="0">
                <a:solidFill>
                  <a:srgbClr val="FF0000"/>
                </a:solidFill>
                <a:hlinkClick r:id="rId3"/>
              </a:rPr>
              <a:t>13CTierney.RTH@lmetb.ie</a:t>
            </a:r>
            <a:r>
              <a:rPr lang="en-IE" sz="3200" dirty="0" smtClean="0">
                <a:solidFill>
                  <a:srgbClr val="FF0000"/>
                </a:solidFill>
              </a:rPr>
              <a:t>		</a:t>
            </a:r>
          </a:p>
          <a:p>
            <a:r>
              <a:rPr lang="en-IE" sz="3200" dirty="0" smtClean="0">
                <a:solidFill>
                  <a:srgbClr val="FF0000"/>
                </a:solidFill>
                <a:hlinkClick r:id="rId4"/>
              </a:rPr>
              <a:t>EMAIL=13AWalsh.RTH@lmetb.ie</a:t>
            </a:r>
            <a:endParaRPr lang="en-IE" sz="3200" dirty="0" smtClean="0">
              <a:solidFill>
                <a:srgbClr val="FF0000"/>
              </a:solidFill>
            </a:endParaRPr>
          </a:p>
          <a:p>
            <a:r>
              <a:rPr lang="en-IE" sz="3200" dirty="0" smtClean="0">
                <a:solidFill>
                  <a:srgbClr val="FF0000"/>
                </a:solidFill>
                <a:hlinkClick r:id="rId5"/>
              </a:rPr>
              <a:t>EMAIL=</a:t>
            </a:r>
            <a:r>
              <a:rPr lang="en-IE" sz="3200" dirty="0" smtClean="0">
                <a:solidFill>
                  <a:srgbClr val="FF0000"/>
                </a:solidFill>
                <a:hlinkClick r:id="rId6"/>
              </a:rPr>
              <a:t>13SQuinn.RTH@lmetb.ie</a:t>
            </a:r>
            <a:endParaRPr lang="en-IE" sz="3200" dirty="0" smtClean="0">
              <a:solidFill>
                <a:srgbClr val="FF0000"/>
              </a:solidFill>
            </a:endParaRPr>
          </a:p>
          <a:p>
            <a:r>
              <a:rPr lang="en-IE" sz="3200" dirty="0" smtClean="0">
                <a:solidFill>
                  <a:srgbClr val="FF0000"/>
                </a:solidFill>
              </a:rPr>
              <a:t>EMAIL=</a:t>
            </a:r>
            <a:r>
              <a:rPr lang="en-IE" sz="3200" dirty="0" smtClean="0">
                <a:solidFill>
                  <a:srgbClr val="FF0000"/>
                </a:solidFill>
                <a:hlinkClick r:id="rId7"/>
              </a:rPr>
              <a:t>13AGhiorghita.RTH@lmetb.ie</a:t>
            </a:r>
            <a:r>
              <a:rPr lang="en-IE" dirty="0" smtClean="0">
                <a:solidFill>
                  <a:srgbClr val="FF0000"/>
                </a:solidFill>
              </a:rPr>
              <a:t>			</a:t>
            </a:r>
            <a:endParaRPr lang="en-IE" dirty="0">
              <a:solidFill>
                <a:srgbClr val="FF0000"/>
              </a:solidFill>
            </a:endParaRPr>
          </a:p>
        </p:txBody>
      </p:sp>
    </p:spTree>
    <p:extLst>
      <p:ext uri="{BB962C8B-B14F-4D97-AF65-F5344CB8AC3E}">
        <p14:creationId xmlns="" xmlns:p14="http://schemas.microsoft.com/office/powerpoint/2010/main" val="1739221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r>
              <a:rPr lang="en-IE" dirty="0" smtClean="0">
                <a:solidFill>
                  <a:srgbClr val="00B0F0"/>
                </a:solidFill>
              </a:rPr>
              <a:t>THE END </a:t>
            </a:r>
            <a:r>
              <a:rPr lang="en-IE" dirty="0" smtClean="0">
                <a:solidFill>
                  <a:srgbClr val="FF0000"/>
                </a:solidFill>
              </a:rPr>
              <a:t>!!!</a:t>
            </a:r>
            <a:endParaRPr lang="en-IE" dirty="0">
              <a:solidFill>
                <a:srgbClr val="FF0000"/>
              </a:solidFill>
            </a:endParaRPr>
          </a:p>
        </p:txBody>
      </p:sp>
      <p:sp>
        <p:nvSpPr>
          <p:cNvPr id="3" name="Content Placeholder 2"/>
          <p:cNvSpPr>
            <a:spLocks noGrp="1"/>
          </p:cNvSpPr>
          <p:nvPr>
            <p:ph sz="quarter" idx="1"/>
          </p:nvPr>
        </p:nvSpPr>
        <p:spPr>
          <a:xfrm>
            <a:off x="612648" y="1484784"/>
            <a:ext cx="8153400" cy="4495800"/>
          </a:xfrm>
        </p:spPr>
        <p:txBody>
          <a:bodyPr/>
          <a:lstStyle/>
          <a:p>
            <a:r>
              <a:rPr lang="en-IE" dirty="0" smtClean="0"/>
              <a:t> </a:t>
            </a:r>
            <a:r>
              <a:rPr lang="en-IE" sz="4400" dirty="0" smtClean="0">
                <a:solidFill>
                  <a:srgbClr val="00B050"/>
                </a:solidFill>
              </a:rPr>
              <a:t>BY </a:t>
            </a:r>
            <a:r>
              <a:rPr lang="en-IE" sz="4400" dirty="0" smtClean="0">
                <a:solidFill>
                  <a:srgbClr val="00B050"/>
                </a:solidFill>
              </a:rPr>
              <a:t>VINAYAK,ALBA,SORCHA,CONOR AND ALEX  </a:t>
            </a:r>
            <a:endParaRPr lang="en-IE" sz="4400" dirty="0" smtClean="0">
              <a:solidFill>
                <a:srgbClr val="00B050"/>
              </a:solidFill>
            </a:endParaRPr>
          </a:p>
          <a:p>
            <a:endParaRPr lang="en-IE" sz="6600" dirty="0" smtClean="0">
              <a:solidFill>
                <a:srgbClr val="00B050"/>
              </a:solidFill>
            </a:endParaRPr>
          </a:p>
        </p:txBody>
      </p:sp>
      <p:pic>
        <p:nvPicPr>
          <p:cNvPr id="6" name="Picture 5"/>
          <p:cNvPicPr>
            <a:picLocks noChangeAspect="1"/>
          </p:cNvPicPr>
          <p:nvPr/>
        </p:nvPicPr>
        <p:blipFill>
          <a:blip r:embed="rId2"/>
          <a:stretch>
            <a:fillRect/>
          </a:stretch>
        </p:blipFill>
        <p:spPr>
          <a:xfrm>
            <a:off x="3459934" y="4219017"/>
            <a:ext cx="2592289" cy="2200275"/>
          </a:xfrm>
          <a:prstGeom prst="rect">
            <a:avLst/>
          </a:prstGeom>
        </p:spPr>
      </p:pic>
      <p:pic>
        <p:nvPicPr>
          <p:cNvPr id="10" name="Picture 9"/>
          <p:cNvPicPr>
            <a:picLocks noChangeAspect="1"/>
          </p:cNvPicPr>
          <p:nvPr/>
        </p:nvPicPr>
        <p:blipFill>
          <a:blip r:embed="rId3"/>
          <a:stretch>
            <a:fillRect/>
          </a:stretch>
        </p:blipFill>
        <p:spPr>
          <a:xfrm>
            <a:off x="0" y="3529013"/>
            <a:ext cx="3440813" cy="3328987"/>
          </a:xfrm>
          <a:prstGeom prst="rect">
            <a:avLst/>
          </a:prstGeom>
        </p:spPr>
      </p:pic>
      <p:pic>
        <p:nvPicPr>
          <p:cNvPr id="12" name="Picture 11"/>
          <p:cNvPicPr>
            <a:picLocks noChangeAspect="1"/>
          </p:cNvPicPr>
          <p:nvPr/>
        </p:nvPicPr>
        <p:blipFill>
          <a:blip r:embed="rId4"/>
          <a:stretch>
            <a:fillRect/>
          </a:stretch>
        </p:blipFill>
        <p:spPr>
          <a:xfrm>
            <a:off x="6052223" y="3529013"/>
            <a:ext cx="3091777" cy="3328986"/>
          </a:xfrm>
          <a:prstGeom prst="rect">
            <a:avLst/>
          </a:prstGeom>
        </p:spPr>
      </p:pic>
    </p:spTree>
    <p:extLst>
      <p:ext uri="{BB962C8B-B14F-4D97-AF65-F5344CB8AC3E}">
        <p14:creationId xmlns="" xmlns:p14="http://schemas.microsoft.com/office/powerpoint/2010/main" val="14298633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302</TotalTime>
  <Words>175</Words>
  <Application>Microsoft Office PowerPoint</Application>
  <PresentationFormat>On-screen Show (4:3)</PresentationFormat>
  <Paragraphs>26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Median</vt:lpstr>
      <vt:lpstr>Slide 1</vt:lpstr>
      <vt:lpstr>         PROFILE OF GROUP</vt:lpstr>
      <vt:lpstr>        The graph of tablets</vt:lpstr>
      <vt:lpstr>          THE WEBSITE </vt:lpstr>
      <vt:lpstr>Features of the website </vt:lpstr>
      <vt:lpstr>          Pictures </vt:lpstr>
      <vt:lpstr>         CONTACT </vt:lpstr>
      <vt:lpstr>                 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ibit</dc:creator>
  <cp:lastModifiedBy>raj8857@yahoo.ie</cp:lastModifiedBy>
  <cp:revision>37</cp:revision>
  <dcterms:created xsi:type="dcterms:W3CDTF">2014-01-21T13:36:20Z</dcterms:created>
  <dcterms:modified xsi:type="dcterms:W3CDTF">2014-05-27T21:08:30Z</dcterms:modified>
</cp:coreProperties>
</file>